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8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22E95-4A0F-4F21-A364-A032996CF65D}" type="datetimeFigureOut">
              <a:rPr lang="en-US" smtClean="0"/>
              <a:t>9/11/2013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531804-E083-454C-8539-9CDDFEC514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87182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22E95-4A0F-4F21-A364-A032996CF65D}" type="datetimeFigureOut">
              <a:rPr lang="en-US" smtClean="0"/>
              <a:t>9/11/2013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531804-E083-454C-8539-9CDDFEC514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41780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22E95-4A0F-4F21-A364-A032996CF65D}" type="datetimeFigureOut">
              <a:rPr lang="en-US" smtClean="0"/>
              <a:t>9/11/2013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531804-E083-454C-8539-9CDDFEC514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69041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22E95-4A0F-4F21-A364-A032996CF65D}" type="datetimeFigureOut">
              <a:rPr lang="en-US" smtClean="0"/>
              <a:t>9/11/2013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531804-E083-454C-8539-9CDDFEC514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8389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22E95-4A0F-4F21-A364-A032996CF65D}" type="datetimeFigureOut">
              <a:rPr lang="en-US" smtClean="0"/>
              <a:t>9/11/2013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531804-E083-454C-8539-9CDDFEC514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32000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22E95-4A0F-4F21-A364-A032996CF65D}" type="datetimeFigureOut">
              <a:rPr lang="en-US" smtClean="0"/>
              <a:t>9/11/2013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531804-E083-454C-8539-9CDDFEC514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67240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22E95-4A0F-4F21-A364-A032996CF65D}" type="datetimeFigureOut">
              <a:rPr lang="en-US" smtClean="0"/>
              <a:t>9/11/2013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531804-E083-454C-8539-9CDDFEC514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40489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22E95-4A0F-4F21-A364-A032996CF65D}" type="datetimeFigureOut">
              <a:rPr lang="en-US" smtClean="0"/>
              <a:t>9/11/2013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531804-E083-454C-8539-9CDDFEC514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54491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22E95-4A0F-4F21-A364-A032996CF65D}" type="datetimeFigureOut">
              <a:rPr lang="en-US" smtClean="0"/>
              <a:t>9/11/2013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531804-E083-454C-8539-9CDDFEC514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80613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22E95-4A0F-4F21-A364-A032996CF65D}" type="datetimeFigureOut">
              <a:rPr lang="en-US" smtClean="0"/>
              <a:t>9/11/2013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531804-E083-454C-8539-9CDDFEC514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8281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22E95-4A0F-4F21-A364-A032996CF65D}" type="datetimeFigureOut">
              <a:rPr lang="en-US" smtClean="0"/>
              <a:t>9/11/2013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531804-E083-454C-8539-9CDDFEC514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38242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922E95-4A0F-4F21-A364-A032996CF65D}" type="datetimeFigureOut">
              <a:rPr lang="en-US" smtClean="0"/>
              <a:t>9/11/2013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531804-E083-454C-8539-9CDDFEC514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52587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189" y="914401"/>
            <a:ext cx="8991600" cy="1219200"/>
          </a:xfrm>
        </p:spPr>
        <p:txBody>
          <a:bodyPr>
            <a:noAutofit/>
          </a:bodyPr>
          <a:lstStyle/>
          <a:p>
            <a:r>
              <a:rPr lang="en-US" sz="3200" dirty="0" err="1" smtClean="0"/>
              <a:t>Verlorene</a:t>
            </a:r>
            <a:r>
              <a:rPr lang="en-US" sz="3200" dirty="0" smtClean="0"/>
              <a:t> </a:t>
            </a:r>
            <a:r>
              <a:rPr lang="en-US" sz="3200" dirty="0" err="1" smtClean="0"/>
              <a:t>Liebe</a:t>
            </a:r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sz="3200" dirty="0" smtClean="0"/>
              <a:t>Du </a:t>
            </a:r>
            <a:r>
              <a:rPr lang="en-US" sz="3200" dirty="0" err="1" smtClean="0"/>
              <a:t>bist</a:t>
            </a:r>
            <a:r>
              <a:rPr lang="en-US" sz="3200" dirty="0" smtClean="0"/>
              <a:t> </a:t>
            </a:r>
            <a:r>
              <a:rPr lang="en-US" sz="3200" dirty="0" err="1" smtClean="0"/>
              <a:t>jemand</a:t>
            </a:r>
            <a:r>
              <a:rPr lang="en-US" sz="3200" dirty="0" smtClean="0"/>
              <a:t>, der </a:t>
            </a:r>
            <a:r>
              <a:rPr lang="en-US" sz="3200" dirty="0" err="1" smtClean="0"/>
              <a:t>ich</a:t>
            </a:r>
            <a:r>
              <a:rPr lang="en-US" sz="3200" dirty="0" smtClean="0"/>
              <a:t> </a:t>
            </a:r>
            <a:r>
              <a:rPr lang="en-US" sz="3200" dirty="0" err="1" smtClean="0"/>
              <a:t>einmal</a:t>
            </a:r>
            <a:r>
              <a:rPr lang="en-US" sz="3200" dirty="0" smtClean="0"/>
              <a:t> </a:t>
            </a:r>
            <a:r>
              <a:rPr lang="en-US" sz="3200" dirty="0" err="1" smtClean="0"/>
              <a:t>gekannt</a:t>
            </a:r>
            <a:r>
              <a:rPr lang="en-US" sz="3200" dirty="0" smtClean="0"/>
              <a:t> </a:t>
            </a:r>
            <a:r>
              <a:rPr lang="en-US" sz="3200" dirty="0" err="1" smtClean="0"/>
              <a:t>habe</a:t>
            </a:r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sz="3200" dirty="0" smtClean="0"/>
              <a:t>Hass-</a:t>
            </a:r>
            <a:r>
              <a:rPr lang="en-US" sz="3200" dirty="0" err="1" smtClean="0"/>
              <a:t>Liebe</a:t>
            </a:r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sz="3200" dirty="0" smtClean="0"/>
              <a:t>Mein Hass-</a:t>
            </a:r>
            <a:r>
              <a:rPr lang="en-US" sz="3200" dirty="0" err="1" smtClean="0"/>
              <a:t>Liebe</a:t>
            </a:r>
            <a:r>
              <a:rPr lang="en-US" sz="3200" dirty="0" smtClean="0"/>
              <a:t> Brief </a:t>
            </a:r>
            <a:r>
              <a:rPr lang="en-US" sz="3200" dirty="0" err="1" smtClean="0"/>
              <a:t>zu</a:t>
            </a:r>
            <a:r>
              <a:rPr lang="en-US" sz="3200" dirty="0" smtClean="0"/>
              <a:t> </a:t>
            </a:r>
            <a:r>
              <a:rPr lang="en-US" sz="3200" dirty="0" err="1" smtClean="0"/>
              <a:t>dir</a:t>
            </a:r>
            <a:endParaRPr lang="en-US" sz="3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" y="2590800"/>
            <a:ext cx="8915400" cy="4267200"/>
          </a:xfrm>
        </p:spPr>
        <p:txBody>
          <a:bodyPr>
            <a:normAutofit fontScale="92500" lnSpcReduction="20000"/>
          </a:bodyPr>
          <a:lstStyle/>
          <a:p>
            <a:r>
              <a:rPr lang="en-US" dirty="0" err="1" smtClean="0"/>
              <a:t>Bevor</a:t>
            </a:r>
            <a:r>
              <a:rPr lang="en-US" dirty="0" smtClean="0"/>
              <a:t> </a:t>
            </a:r>
            <a:r>
              <a:rPr lang="en-US" dirty="0" err="1" smtClean="0"/>
              <a:t>wir</a:t>
            </a:r>
            <a:r>
              <a:rPr lang="en-US" dirty="0" smtClean="0"/>
              <a:t> </a:t>
            </a:r>
            <a:r>
              <a:rPr lang="en-US" dirty="0" err="1" smtClean="0"/>
              <a:t>zusammen</a:t>
            </a:r>
            <a:r>
              <a:rPr lang="en-US" dirty="0" smtClean="0"/>
              <a:t> </a:t>
            </a:r>
            <a:r>
              <a:rPr lang="en-US" dirty="0" err="1" smtClean="0"/>
              <a:t>waren</a:t>
            </a:r>
            <a:r>
              <a:rPr lang="en-US" dirty="0" smtClean="0"/>
              <a:t>, war </a:t>
            </a:r>
            <a:r>
              <a:rPr lang="en-US" dirty="0" err="1" smtClean="0"/>
              <a:t>ich</a:t>
            </a:r>
            <a:r>
              <a:rPr lang="en-US" dirty="0" smtClean="0"/>
              <a:t>…</a:t>
            </a:r>
          </a:p>
          <a:p>
            <a:r>
              <a:rPr lang="en-US" dirty="0" err="1" smtClean="0"/>
              <a:t>Als</a:t>
            </a:r>
            <a:r>
              <a:rPr lang="en-US" dirty="0" smtClean="0"/>
              <a:t> </a:t>
            </a:r>
            <a:r>
              <a:rPr lang="en-US" dirty="0" err="1" smtClean="0"/>
              <a:t>wir</a:t>
            </a:r>
            <a:r>
              <a:rPr lang="en-US" dirty="0" smtClean="0"/>
              <a:t> </a:t>
            </a:r>
            <a:r>
              <a:rPr lang="en-US" dirty="0" err="1" smtClean="0"/>
              <a:t>zusammen</a:t>
            </a:r>
            <a:r>
              <a:rPr lang="en-US" dirty="0" smtClean="0"/>
              <a:t> </a:t>
            </a:r>
            <a:r>
              <a:rPr lang="en-US" dirty="0" err="1" smtClean="0"/>
              <a:t>waren</a:t>
            </a:r>
            <a:r>
              <a:rPr lang="en-US" dirty="0" smtClean="0"/>
              <a:t>, war </a:t>
            </a:r>
            <a:r>
              <a:rPr lang="en-US" dirty="0" err="1" smtClean="0"/>
              <a:t>ich</a:t>
            </a:r>
            <a:r>
              <a:rPr lang="en-US" dirty="0" smtClean="0"/>
              <a:t>…</a:t>
            </a:r>
          </a:p>
          <a:p>
            <a:r>
              <a:rPr lang="en-US" dirty="0" err="1" smtClean="0"/>
              <a:t>Dann</a:t>
            </a:r>
            <a:r>
              <a:rPr lang="en-US" dirty="0" smtClean="0"/>
              <a:t> war </a:t>
            </a:r>
            <a:r>
              <a:rPr lang="en-US" dirty="0" err="1" smtClean="0"/>
              <a:t>ich</a:t>
            </a:r>
            <a:r>
              <a:rPr lang="en-US" dirty="0" smtClean="0"/>
              <a:t>…</a:t>
            </a:r>
          </a:p>
          <a:p>
            <a:r>
              <a:rPr lang="en-US" dirty="0" err="1" smtClean="0"/>
              <a:t>Dann</a:t>
            </a:r>
            <a:r>
              <a:rPr lang="en-US" dirty="0" smtClean="0"/>
              <a:t> </a:t>
            </a:r>
            <a:r>
              <a:rPr lang="en-US" dirty="0" err="1" smtClean="0"/>
              <a:t>ging</a:t>
            </a:r>
            <a:r>
              <a:rPr lang="en-US" dirty="0" smtClean="0"/>
              <a:t> </a:t>
            </a:r>
            <a:r>
              <a:rPr lang="en-US" dirty="0" err="1" smtClean="0"/>
              <a:t>es</a:t>
            </a:r>
            <a:r>
              <a:rPr lang="en-US" dirty="0" smtClean="0"/>
              <a:t> </a:t>
            </a:r>
            <a:r>
              <a:rPr lang="en-US" dirty="0" err="1" smtClean="0"/>
              <a:t>schief</a:t>
            </a:r>
            <a:r>
              <a:rPr lang="en-US" dirty="0" smtClean="0"/>
              <a:t>.</a:t>
            </a:r>
          </a:p>
          <a:p>
            <a:r>
              <a:rPr lang="en-US" dirty="0" err="1" smtClean="0"/>
              <a:t>Ich</a:t>
            </a:r>
            <a:r>
              <a:rPr lang="en-US" dirty="0" smtClean="0"/>
              <a:t> </a:t>
            </a:r>
            <a:r>
              <a:rPr lang="en-US" dirty="0" err="1" smtClean="0"/>
              <a:t>denke</a:t>
            </a:r>
            <a:r>
              <a:rPr lang="en-US" dirty="0" smtClean="0"/>
              <a:t>, </a:t>
            </a:r>
            <a:r>
              <a:rPr lang="en-US" dirty="0" err="1" smtClean="0"/>
              <a:t>dass</a:t>
            </a:r>
            <a:r>
              <a:rPr lang="en-US" dirty="0" smtClean="0"/>
              <a:t> du ….</a:t>
            </a:r>
            <a:r>
              <a:rPr lang="en-US" dirty="0" err="1" smtClean="0"/>
              <a:t>warst</a:t>
            </a:r>
            <a:r>
              <a:rPr lang="en-US" smtClean="0"/>
              <a:t>.</a:t>
            </a:r>
          </a:p>
          <a:p>
            <a:r>
              <a:rPr lang="en-US" dirty="0" smtClean="0"/>
              <a:t>Du </a:t>
            </a:r>
            <a:r>
              <a:rPr lang="en-US" dirty="0" err="1" smtClean="0"/>
              <a:t>warst</a:t>
            </a:r>
            <a:r>
              <a:rPr lang="en-US" dirty="0"/>
              <a:t> </a:t>
            </a:r>
            <a:r>
              <a:rPr lang="en-US" dirty="0" err="1" smtClean="0"/>
              <a:t>auch</a:t>
            </a:r>
            <a:r>
              <a:rPr lang="en-US" dirty="0" smtClean="0"/>
              <a:t>….</a:t>
            </a:r>
          </a:p>
          <a:p>
            <a:r>
              <a:rPr lang="en-US" dirty="0" err="1" smtClean="0"/>
              <a:t>Ich</a:t>
            </a:r>
            <a:r>
              <a:rPr lang="en-US" dirty="0" smtClean="0"/>
              <a:t> war ….</a:t>
            </a:r>
          </a:p>
          <a:p>
            <a:r>
              <a:rPr lang="en-US" dirty="0" err="1" smtClean="0"/>
              <a:t>Jetzt</a:t>
            </a:r>
            <a:r>
              <a:rPr lang="en-US" dirty="0" smtClean="0"/>
              <a:t> </a:t>
            </a:r>
            <a:r>
              <a:rPr lang="en-US" dirty="0" err="1" smtClean="0"/>
              <a:t>bist</a:t>
            </a:r>
            <a:r>
              <a:rPr lang="en-US" dirty="0" smtClean="0"/>
              <a:t> du </a:t>
            </a:r>
            <a:r>
              <a:rPr lang="en-US" dirty="0" err="1" smtClean="0"/>
              <a:t>weg</a:t>
            </a:r>
            <a:r>
              <a:rPr lang="en-US" dirty="0"/>
              <a:t> </a:t>
            </a:r>
            <a:r>
              <a:rPr lang="en-US" dirty="0" smtClean="0"/>
              <a:t>und </a:t>
            </a:r>
            <a:r>
              <a:rPr lang="en-US" dirty="0" err="1" smtClean="0"/>
              <a:t>ich</a:t>
            </a:r>
            <a:r>
              <a:rPr lang="en-US" dirty="0" smtClean="0"/>
              <a:t> bin…</a:t>
            </a:r>
          </a:p>
          <a:p>
            <a:r>
              <a:rPr lang="en-US" dirty="0" err="1" smtClean="0"/>
              <a:t>Ich</a:t>
            </a:r>
            <a:r>
              <a:rPr lang="en-US" dirty="0" smtClean="0"/>
              <a:t> will </a:t>
            </a:r>
            <a:r>
              <a:rPr lang="en-US" dirty="0" err="1" smtClean="0"/>
              <a:t>dir</a:t>
            </a:r>
            <a:r>
              <a:rPr lang="en-US" dirty="0" smtClean="0"/>
              <a:t> </a:t>
            </a:r>
            <a:r>
              <a:rPr lang="en-US" dirty="0" err="1" smtClean="0"/>
              <a:t>sagen</a:t>
            </a:r>
            <a:r>
              <a:rPr lang="en-US" dirty="0" smtClean="0"/>
              <a:t>:”…..”</a:t>
            </a:r>
          </a:p>
          <a:p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609600" y="152400"/>
            <a:ext cx="163814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Titel</a:t>
            </a:r>
            <a:r>
              <a:rPr lang="en-US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:</a:t>
            </a:r>
            <a:endParaRPr lang="en-US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56273117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57</Words>
  <Application>Microsoft Office PowerPoint</Application>
  <PresentationFormat>On-screen Show (4:3)</PresentationFormat>
  <Paragraphs>11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Verlorene Liebe Du bist jemand, der ich einmal gekannt habe Hass-Liebe Mein Hass-Liebe Brief zu dir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Verlorene Liebe Du bist jemand, der ich gekannt habe</dc:title>
  <dc:creator>Alissa</dc:creator>
  <cp:lastModifiedBy>Alissa</cp:lastModifiedBy>
  <cp:revision>3</cp:revision>
  <dcterms:created xsi:type="dcterms:W3CDTF">2013-09-12T00:29:14Z</dcterms:created>
  <dcterms:modified xsi:type="dcterms:W3CDTF">2013-09-12T00:39:07Z</dcterms:modified>
</cp:coreProperties>
</file>